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4DB702-B606-44F4-90B7-2C8559FEE14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75D7CC-D466-4DA1-B910-BB994BDDE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362200"/>
            <a:ext cx="3810000" cy="3048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Solving Quadratics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410200"/>
            <a:ext cx="3048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Factoring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220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imaginary roots we can find the square root of a negative number: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376672"/>
              </p:ext>
            </p:extLst>
          </p:nvPr>
        </p:nvGraphicFramePr>
        <p:xfrm>
          <a:off x="2743200" y="3352800"/>
          <a:ext cx="26035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520560" imgH="457200" progId="Equation.3">
                  <p:embed/>
                </p:oleObj>
              </mc:Choice>
              <mc:Fallback>
                <p:oleObj name="Equation" r:id="rId3" imgW="520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352800"/>
                        <a:ext cx="260350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38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722864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27475"/>
              </p:ext>
            </p:extLst>
          </p:nvPr>
        </p:nvGraphicFramePr>
        <p:xfrm>
          <a:off x="609600" y="1295400"/>
          <a:ext cx="2293937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647640" imgH="990360" progId="Equation.3">
                  <p:embed/>
                </p:oleObj>
              </mc:Choice>
              <mc:Fallback>
                <p:oleObj name="Equation" r:id="rId3" imgW="64764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295400"/>
                        <a:ext cx="2293937" cy="350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89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336330"/>
              </p:ext>
            </p:extLst>
          </p:nvPr>
        </p:nvGraphicFramePr>
        <p:xfrm>
          <a:off x="609600" y="1295400"/>
          <a:ext cx="4031186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761760" imgH="965160" progId="Equation.3">
                  <p:embed/>
                </p:oleObj>
              </mc:Choice>
              <mc:Fallback>
                <p:oleObj name="Equation" r:id="rId3" imgW="76176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295400"/>
                        <a:ext cx="4031186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1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2x^2 – 4x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9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to check</a:t>
            </a:r>
            <a:endParaRPr lang="en-US" dirty="0"/>
          </a:p>
        </p:txBody>
      </p:sp>
      <p:pic>
        <p:nvPicPr>
          <p:cNvPr id="1026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79" y="2362200"/>
            <a:ext cx="387577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37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16x^2 - 4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6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to check</a:t>
            </a:r>
            <a:endParaRPr lang="en-US" dirty="0"/>
          </a:p>
        </p:txBody>
      </p:sp>
      <p:pic>
        <p:nvPicPr>
          <p:cNvPr id="1026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79" y="2362200"/>
            <a:ext cx="387577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9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2x^2 – 4x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to check</a:t>
            </a:r>
            <a:endParaRPr lang="en-US" dirty="0"/>
          </a:p>
        </p:txBody>
      </p:sp>
      <p:pic>
        <p:nvPicPr>
          <p:cNvPr id="1026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79" y="2362200"/>
            <a:ext cx="387577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8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with Square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X^2 = 16</a:t>
            </a:r>
          </a:p>
          <a:p>
            <a:r>
              <a:rPr lang="en-US" dirty="0" smtClean="0"/>
              <a:t>2x – 1 = 17</a:t>
            </a:r>
          </a:p>
          <a:p>
            <a:r>
              <a:rPr lang="en-US" dirty="0" smtClean="0"/>
              <a:t>2(x – 1)^2 =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4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722864"/>
          </a:xfrm>
        </p:spPr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066102"/>
              </p:ext>
            </p:extLst>
          </p:nvPr>
        </p:nvGraphicFramePr>
        <p:xfrm>
          <a:off x="609599" y="1295400"/>
          <a:ext cx="777184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082600" imgH="1143000" progId="Equation.3">
                  <p:embed/>
                </p:oleObj>
              </mc:Choice>
              <mc:Fallback>
                <p:oleObj name="Equation" r:id="rId3" imgW="208260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599" y="1295400"/>
                        <a:ext cx="7771845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327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1206</TotalTime>
  <Words>71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Austin</vt:lpstr>
      <vt:lpstr>Microsoft Equation 3.0</vt:lpstr>
      <vt:lpstr>Solving Quadratics</vt:lpstr>
      <vt:lpstr>Solve by Factoring</vt:lpstr>
      <vt:lpstr>Graph to check</vt:lpstr>
      <vt:lpstr>Solve by Factoring</vt:lpstr>
      <vt:lpstr>Graph to check</vt:lpstr>
      <vt:lpstr>Solve by Factoring</vt:lpstr>
      <vt:lpstr>Graph to check</vt:lpstr>
      <vt:lpstr>Solving with Square roots</vt:lpstr>
      <vt:lpstr>Classwork</vt:lpstr>
      <vt:lpstr>Complex Numbers</vt:lpstr>
      <vt:lpstr>Practice</vt:lpstr>
      <vt:lpstr>Homework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Quadratics</dc:title>
  <dc:creator>Chrystal Brinson</dc:creator>
  <cp:lastModifiedBy>Chrystal Brinson</cp:lastModifiedBy>
  <cp:revision>5</cp:revision>
  <dcterms:created xsi:type="dcterms:W3CDTF">2014-02-04T18:38:19Z</dcterms:created>
  <dcterms:modified xsi:type="dcterms:W3CDTF">2014-02-05T14:44:28Z</dcterms:modified>
</cp:coreProperties>
</file>