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BD3CFF-3586-460F-995A-2CDA4F85D9C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016A40-25B3-40E9-9A1F-AD0DB70449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Logarithmic </a:t>
            </a:r>
            <a:r>
              <a:rPr lang="en-US" dirty="0"/>
              <a:t>E</a:t>
            </a:r>
            <a:r>
              <a:rPr lang="en-US" dirty="0" smtClean="0"/>
              <a:t>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to exponential form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1447800"/>
          <a:ext cx="2800350" cy="800100"/>
        </p:xfrm>
        <a:graphic>
          <a:graphicData uri="http://schemas.openxmlformats.org/presentationml/2006/ole">
            <p:oleObj spid="_x0000_s1026" name="Equation" r:id="rId3" imgW="79992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027" name="Equation" r:id="rId4" imgW="914400" imgH="215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57200" y="3124200"/>
          <a:ext cx="3556000" cy="1511300"/>
        </p:xfrm>
        <a:graphic>
          <a:graphicData uri="http://schemas.openxmlformats.org/presentationml/2006/ole">
            <p:oleObj spid="_x0000_s1028" name="Equation" r:id="rId5" imgW="1015920" imgH="431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7200" y="5715000"/>
          <a:ext cx="4044950" cy="844550"/>
        </p:xfrm>
        <a:graphic>
          <a:graphicData uri="http://schemas.openxmlformats.org/presentationml/2006/ole">
            <p:oleObj spid="_x0000_s1029" name="Equation" r:id="rId6" imgW="11556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to Logarithmic Form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1524000"/>
          <a:ext cx="2489200" cy="711200"/>
        </p:xfrm>
        <a:graphic>
          <a:graphicData uri="http://schemas.openxmlformats.org/presentationml/2006/ole">
            <p:oleObj spid="_x0000_s2050" name="Equation" r:id="rId3" imgW="711000" imgH="203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7200" y="3352800"/>
          <a:ext cx="2222500" cy="711200"/>
        </p:xfrm>
        <a:graphic>
          <a:graphicData uri="http://schemas.openxmlformats.org/presentationml/2006/ole">
            <p:oleObj spid="_x0000_s2051" name="Equation" r:id="rId4" imgW="63468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7200" y="5105400"/>
          <a:ext cx="2400300" cy="711200"/>
        </p:xfrm>
        <a:graphic>
          <a:graphicData uri="http://schemas.openxmlformats.org/presentationml/2006/ole">
            <p:oleObj spid="_x0000_s2052" name="Equation" r:id="rId5" imgW="6858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 on both sides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1600200"/>
          <a:ext cx="3981450" cy="723900"/>
        </p:xfrm>
        <a:graphic>
          <a:graphicData uri="http://schemas.openxmlformats.org/presentationml/2006/ole">
            <p:oleObj spid="_x0000_s3074" name="Equation" r:id="rId3" imgW="125712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867400"/>
            <a:ext cx="829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Since you have log</a:t>
            </a:r>
            <a:r>
              <a:rPr lang="en-US" b="1" baseline="-25000" dirty="0" smtClean="0">
                <a:solidFill>
                  <a:srgbClr val="FF0000"/>
                </a:solidFill>
              </a:rPr>
              <a:t>7</a:t>
            </a:r>
            <a:r>
              <a:rPr lang="en-US" b="1" dirty="0" smtClean="0">
                <a:solidFill>
                  <a:srgbClr val="FF0000"/>
                </a:solidFill>
              </a:rPr>
              <a:t> on each side of the equation, they cancel out and you can solve.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Condensing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1600200"/>
          <a:ext cx="5136029" cy="793750"/>
        </p:xfrm>
        <a:graphic>
          <a:graphicData uri="http://schemas.openxmlformats.org/presentationml/2006/ole">
            <p:oleObj spid="_x0000_s4098" name="Equation" r:id="rId3" imgW="13968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200" y="1447800"/>
          <a:ext cx="3060700" cy="4519871"/>
        </p:xfrm>
        <a:graphic>
          <a:graphicData uri="http://schemas.openxmlformats.org/presentationml/2006/ole">
            <p:oleObj spid="_x0000_s5122" name="Equation" r:id="rId3" imgW="1091880" imgH="16128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39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Trek</vt:lpstr>
      <vt:lpstr>Microsoft Equation 3.0</vt:lpstr>
      <vt:lpstr>Solving Logarithmic Equations</vt:lpstr>
      <vt:lpstr>Changing to exponential form</vt:lpstr>
      <vt:lpstr>Changing to Logarithmic Form</vt:lpstr>
      <vt:lpstr>Logs on both sides</vt:lpstr>
      <vt:lpstr>Condensing</vt:lpstr>
      <vt:lpstr>More examples</vt:lpstr>
    </vt:vector>
  </TitlesOfParts>
  <Company>Onslow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Logarithmic Equations</dc:title>
  <dc:creator>chrystal.brinson</dc:creator>
  <cp:lastModifiedBy>chrystal.brinson</cp:lastModifiedBy>
  <cp:revision>2</cp:revision>
  <dcterms:created xsi:type="dcterms:W3CDTF">2013-12-02T14:24:53Z</dcterms:created>
  <dcterms:modified xsi:type="dcterms:W3CDTF">2013-12-02T14:42:57Z</dcterms:modified>
</cp:coreProperties>
</file>