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6" d="100"/>
          <a:sy n="76" d="100"/>
        </p:scale>
        <p:origin x="-336"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FD6E1D-71BF-41BE-BAFC-24FCCBEF15CF}" type="datetimeFigureOut">
              <a:rPr lang="en-US" smtClean="0"/>
              <a:t>12/2/2013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A05BD52-4E4E-4543-A1FB-6AD4CE639F13}"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A05BD52-4E4E-4543-A1FB-6AD4CE639F13}" type="slidenum">
              <a:rPr lang="en-US" smtClean="0"/>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4F43F02C-6F71-44C6-862A-94FBF140D68C}" type="datetimeFigureOut">
              <a:rPr lang="en-US" smtClean="0"/>
              <a:t>12/2/2013</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650FFAFA-2A09-44D6-87BA-9745C060A8E5}" type="slidenum">
              <a:rPr lang="en-US" smtClean="0"/>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F43F02C-6F71-44C6-862A-94FBF140D68C}" type="datetimeFigureOut">
              <a:rPr lang="en-US" smtClean="0"/>
              <a:t>12/2/2013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50FFAFA-2A09-44D6-87BA-9745C060A8E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F43F02C-6F71-44C6-862A-94FBF140D68C}" type="datetimeFigureOut">
              <a:rPr lang="en-US" smtClean="0"/>
              <a:t>12/2/2013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50FFAFA-2A09-44D6-87BA-9745C060A8E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F43F02C-6F71-44C6-862A-94FBF140D68C}" type="datetimeFigureOut">
              <a:rPr lang="en-US" smtClean="0"/>
              <a:t>12/2/2013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50FFAFA-2A09-44D6-87BA-9745C060A8E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4F43F02C-6F71-44C6-862A-94FBF140D68C}" type="datetimeFigureOut">
              <a:rPr lang="en-US" smtClean="0"/>
              <a:t>12/2/2013</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650FFAFA-2A09-44D6-87BA-9745C060A8E5}" type="slidenum">
              <a:rPr lang="en-US" smtClean="0"/>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F43F02C-6F71-44C6-862A-94FBF140D68C}" type="datetimeFigureOut">
              <a:rPr lang="en-US" smtClean="0"/>
              <a:t>12/2/2013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650FFAFA-2A09-44D6-87BA-9745C060A8E5}" type="slidenum">
              <a:rPr lang="en-US" smtClean="0"/>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F43F02C-6F71-44C6-862A-94FBF140D68C}" type="datetimeFigureOut">
              <a:rPr lang="en-US" smtClean="0"/>
              <a:t>12/2/2013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650FFAFA-2A09-44D6-87BA-9745C060A8E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F43F02C-6F71-44C6-862A-94FBF140D68C}" type="datetimeFigureOut">
              <a:rPr lang="en-US" smtClean="0"/>
              <a:t>12/2/2013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50FFAFA-2A09-44D6-87BA-9745C060A8E5}" type="slidenum">
              <a:rPr lang="en-US" smtClean="0"/>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F43F02C-6F71-44C6-862A-94FBF140D68C}" type="datetimeFigureOut">
              <a:rPr lang="en-US" smtClean="0"/>
              <a:t>12/2/2013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50FFAFA-2A09-44D6-87BA-9745C060A8E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4F43F02C-6F71-44C6-862A-94FBF140D68C}" type="datetimeFigureOut">
              <a:rPr lang="en-US" smtClean="0"/>
              <a:t>12/2/2013</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650FFAFA-2A09-44D6-87BA-9745C060A8E5}" type="slidenum">
              <a:rPr lang="en-US" smtClean="0"/>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4F43F02C-6F71-44C6-862A-94FBF140D68C}" type="datetimeFigureOut">
              <a:rPr lang="en-US" smtClean="0"/>
              <a:t>12/2/2013</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650FFAFA-2A09-44D6-87BA-9745C060A8E5}" type="slidenum">
              <a:rPr lang="en-US" smtClean="0"/>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4F43F02C-6F71-44C6-862A-94FBF140D68C}" type="datetimeFigureOut">
              <a:rPr lang="en-US" smtClean="0"/>
              <a:t>12/2/2013</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650FFAFA-2A09-44D6-87BA-9745C060A8E5}" type="slidenum">
              <a:rPr lang="en-US" smtClean="0"/>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4.bin"/></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oleObject6.bin"/></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oleObject" Target="../embeddings/oleObject8.bin"/></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oleObject" Target="../embeddings/oleObject10.bin"/></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oleObject" Target="../embeddings/oleObject12.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oleObject" Target="../embeddings/oleObject13.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Solving Logarithmic Equations</a:t>
            </a:r>
            <a:endParaRPr lang="en-US" dirty="0"/>
          </a:p>
        </p:txBody>
      </p:sp>
      <p:sp>
        <p:nvSpPr>
          <p:cNvPr id="3" name="Subtitle 2"/>
          <p:cNvSpPr>
            <a:spLocks noGrp="1"/>
          </p:cNvSpPr>
          <p:nvPr>
            <p:ph type="subTitle" idx="1"/>
          </p:nvPr>
        </p:nvSpPr>
        <p:spPr/>
        <p:txBody>
          <a:bodyPr/>
          <a:lstStyle/>
          <a:p>
            <a:r>
              <a:rPr lang="en-US" dirty="0" smtClean="0"/>
              <a:t>EQ:  How do you use the properties of exponents and logarithms to solve equations?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Solving Logarithmic Equations</a:t>
            </a:r>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457200" y="1676400"/>
            <a:ext cx="3476625" cy="3333750"/>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cstate="print"/>
          <a:srcRect/>
          <a:stretch>
            <a:fillRect/>
          </a:stretch>
        </p:blipFill>
        <p:spPr bwMode="auto">
          <a:xfrm>
            <a:off x="4114800" y="1676400"/>
            <a:ext cx="4648200" cy="3276600"/>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Method #1 – Make the bases the same</a:t>
            </a:r>
            <a:endParaRPr lang="en-US" dirty="0"/>
          </a:p>
        </p:txBody>
      </p:sp>
      <p:sp>
        <p:nvSpPr>
          <p:cNvPr id="5" name="Content Placeholder 4"/>
          <p:cNvSpPr>
            <a:spLocks noGrp="1"/>
          </p:cNvSpPr>
          <p:nvPr>
            <p:ph idx="1"/>
          </p:nvPr>
        </p:nvSpPr>
        <p:spPr/>
        <p:txBody>
          <a:bodyPr/>
          <a:lstStyle/>
          <a:p>
            <a:r>
              <a:rPr lang="en-US" dirty="0" smtClean="0"/>
              <a:t>Exponents:  If exponents have the same base, then the exponents must also be equal.  Take off the bases, set the exponents equal &amp; solve for the variable.  If the bases are not equal but can be changed to the same, do that first.</a:t>
            </a:r>
            <a:endParaRPr lang="en-US" dirty="0"/>
          </a:p>
        </p:txBody>
      </p:sp>
      <p:graphicFrame>
        <p:nvGraphicFramePr>
          <p:cNvPr id="6" name="Object 5"/>
          <p:cNvGraphicFramePr>
            <a:graphicFrameLocks noChangeAspect="1"/>
          </p:cNvGraphicFramePr>
          <p:nvPr/>
        </p:nvGraphicFramePr>
        <p:xfrm>
          <a:off x="838200" y="4876800"/>
          <a:ext cx="2528888" cy="685800"/>
        </p:xfrm>
        <a:graphic>
          <a:graphicData uri="http://schemas.openxmlformats.org/presentationml/2006/ole">
            <p:oleObj spid="_x0000_s2050" name="Equation" r:id="rId3" imgW="749160" imgH="203040" progId="Equation.3">
              <p:embed/>
            </p:oleObj>
          </a:graphicData>
        </a:graphic>
      </p:graphicFrame>
      <p:graphicFrame>
        <p:nvGraphicFramePr>
          <p:cNvPr id="7" name="Object 6"/>
          <p:cNvGraphicFramePr>
            <a:graphicFrameLocks noChangeAspect="1"/>
          </p:cNvGraphicFramePr>
          <p:nvPr/>
        </p:nvGraphicFramePr>
        <p:xfrm>
          <a:off x="5791200" y="4876800"/>
          <a:ext cx="1943100" cy="609600"/>
        </p:xfrm>
        <a:graphic>
          <a:graphicData uri="http://schemas.openxmlformats.org/presentationml/2006/ole">
            <p:oleObj spid="_x0000_s2051" name="Equation" r:id="rId4" imgW="647640" imgH="203040" progId="Equation.3">
              <p:embed/>
            </p:oleObj>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lstStyle/>
          <a:p>
            <a:r>
              <a:rPr lang="en-US" dirty="0" smtClean="0"/>
              <a:t>If logarithms have the same base then the numbers behind them must also be equal.  Take off the logs, set them equal, and solve for the variable.</a:t>
            </a:r>
            <a:endParaRPr lang="en-US" dirty="0"/>
          </a:p>
        </p:txBody>
      </p:sp>
      <p:graphicFrame>
        <p:nvGraphicFramePr>
          <p:cNvPr id="6" name="Object 5"/>
          <p:cNvGraphicFramePr>
            <a:graphicFrameLocks noChangeAspect="1"/>
          </p:cNvGraphicFramePr>
          <p:nvPr/>
        </p:nvGraphicFramePr>
        <p:xfrm>
          <a:off x="228600" y="3810000"/>
          <a:ext cx="4048125" cy="635000"/>
        </p:xfrm>
        <a:graphic>
          <a:graphicData uri="http://schemas.openxmlformats.org/presentationml/2006/ole">
            <p:oleObj spid="_x0000_s3076" name="Equation" r:id="rId3" imgW="1295280" imgH="203040" progId="Equation.3">
              <p:embed/>
            </p:oleObj>
          </a:graphicData>
        </a:graphic>
      </p:graphicFrame>
      <p:graphicFrame>
        <p:nvGraphicFramePr>
          <p:cNvPr id="7" name="Object 6"/>
          <p:cNvGraphicFramePr>
            <a:graphicFrameLocks noChangeAspect="1"/>
          </p:cNvGraphicFramePr>
          <p:nvPr/>
        </p:nvGraphicFramePr>
        <p:xfrm>
          <a:off x="5334000" y="3733800"/>
          <a:ext cx="3598334" cy="762000"/>
        </p:xfrm>
        <a:graphic>
          <a:graphicData uri="http://schemas.openxmlformats.org/presentationml/2006/ole">
            <p:oleObj spid="_x0000_s3077" name="Equation" r:id="rId4" imgW="1079280" imgH="228600" progId="Equation.3">
              <p:embed/>
            </p:oleObj>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Continued – with Change of Base</a:t>
            </a:r>
            <a:endParaRPr lang="en-US" dirty="0"/>
          </a:p>
        </p:txBody>
      </p:sp>
      <p:sp>
        <p:nvSpPr>
          <p:cNvPr id="3" name="Content Placeholder 2"/>
          <p:cNvSpPr>
            <a:spLocks noGrp="1"/>
          </p:cNvSpPr>
          <p:nvPr>
            <p:ph idx="1"/>
          </p:nvPr>
        </p:nvSpPr>
        <p:spPr/>
        <p:txBody>
          <a:bodyPr/>
          <a:lstStyle/>
          <a:p>
            <a:r>
              <a:rPr lang="en-US" dirty="0" smtClean="0"/>
              <a:t>Change of base formula:  If a logarithm cannot be solved by changing it to exponent form, use the change of base formula to make the logarithm base 10 or e, then put it in the calculator to solve.</a:t>
            </a:r>
            <a:endParaRPr lang="en-US" dirty="0"/>
          </a:p>
        </p:txBody>
      </p:sp>
      <p:graphicFrame>
        <p:nvGraphicFramePr>
          <p:cNvPr id="4" name="Object 3"/>
          <p:cNvGraphicFramePr>
            <a:graphicFrameLocks noChangeAspect="1"/>
          </p:cNvGraphicFramePr>
          <p:nvPr/>
        </p:nvGraphicFramePr>
        <p:xfrm>
          <a:off x="609600" y="4191000"/>
          <a:ext cx="2010833" cy="723900"/>
        </p:xfrm>
        <a:graphic>
          <a:graphicData uri="http://schemas.openxmlformats.org/presentationml/2006/ole">
            <p:oleObj spid="_x0000_s4098" name="Equation" r:id="rId3" imgW="634680" imgH="228600" progId="Equation.3">
              <p:embed/>
            </p:oleObj>
          </a:graphicData>
        </a:graphic>
      </p:graphicFrame>
      <p:graphicFrame>
        <p:nvGraphicFramePr>
          <p:cNvPr id="5" name="Object 4"/>
          <p:cNvGraphicFramePr>
            <a:graphicFrameLocks noChangeAspect="1"/>
          </p:cNvGraphicFramePr>
          <p:nvPr/>
        </p:nvGraphicFramePr>
        <p:xfrm>
          <a:off x="5562600" y="4267200"/>
          <a:ext cx="2832847" cy="609600"/>
        </p:xfrm>
        <a:graphic>
          <a:graphicData uri="http://schemas.openxmlformats.org/presentationml/2006/ole">
            <p:oleObj spid="_x0000_s4099" name="Equation" r:id="rId4" imgW="1002960" imgH="215640" progId="Equation.3">
              <p:embed/>
            </p:oleObj>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 #2</a:t>
            </a:r>
            <a:endParaRPr lang="en-US" dirty="0"/>
          </a:p>
        </p:txBody>
      </p:sp>
      <p:sp>
        <p:nvSpPr>
          <p:cNvPr id="3" name="Content Placeholder 2"/>
          <p:cNvSpPr>
            <a:spLocks noGrp="1"/>
          </p:cNvSpPr>
          <p:nvPr>
            <p:ph idx="1"/>
          </p:nvPr>
        </p:nvSpPr>
        <p:spPr/>
        <p:txBody>
          <a:bodyPr/>
          <a:lstStyle/>
          <a:p>
            <a:r>
              <a:rPr lang="en-US" dirty="0" smtClean="0"/>
              <a:t>Logarithms:  If it is written as a log and it cannot be solved in that form, change it to exponential form.</a:t>
            </a:r>
            <a:endParaRPr lang="en-US" dirty="0"/>
          </a:p>
        </p:txBody>
      </p:sp>
      <p:graphicFrame>
        <p:nvGraphicFramePr>
          <p:cNvPr id="4" name="Object 3"/>
          <p:cNvGraphicFramePr>
            <a:graphicFrameLocks noChangeAspect="1"/>
          </p:cNvGraphicFramePr>
          <p:nvPr/>
        </p:nvGraphicFramePr>
        <p:xfrm>
          <a:off x="838200" y="3352800"/>
          <a:ext cx="2711450" cy="800100"/>
        </p:xfrm>
        <a:graphic>
          <a:graphicData uri="http://schemas.openxmlformats.org/presentationml/2006/ole">
            <p:oleObj spid="_x0000_s5122" name="Equation" r:id="rId3" imgW="774360" imgH="228600" progId="Equation.3">
              <p:embed/>
            </p:oleObj>
          </a:graphicData>
        </a:graphic>
      </p:graphicFrame>
      <p:graphicFrame>
        <p:nvGraphicFramePr>
          <p:cNvPr id="5" name="Object 4"/>
          <p:cNvGraphicFramePr>
            <a:graphicFrameLocks noChangeAspect="1"/>
          </p:cNvGraphicFramePr>
          <p:nvPr/>
        </p:nvGraphicFramePr>
        <p:xfrm>
          <a:off x="4953000" y="3352800"/>
          <a:ext cx="3541058" cy="762000"/>
        </p:xfrm>
        <a:graphic>
          <a:graphicData uri="http://schemas.openxmlformats.org/presentationml/2006/ole">
            <p:oleObj spid="_x0000_s5123" name="Equation" r:id="rId4" imgW="1002960" imgH="215640" progId="Equation.3">
              <p:embed/>
            </p:oleObj>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lstStyle/>
          <a:p>
            <a:r>
              <a:rPr lang="en-US" dirty="0" smtClean="0"/>
              <a:t>Exponents:  If it is written in exponential form and it cannot be solve because the bases are not equal, change it to logarithmic and solve.</a:t>
            </a:r>
            <a:endParaRPr lang="en-US" dirty="0"/>
          </a:p>
        </p:txBody>
      </p:sp>
      <p:graphicFrame>
        <p:nvGraphicFramePr>
          <p:cNvPr id="4" name="Object 3"/>
          <p:cNvGraphicFramePr>
            <a:graphicFrameLocks noChangeAspect="1"/>
          </p:cNvGraphicFramePr>
          <p:nvPr/>
        </p:nvGraphicFramePr>
        <p:xfrm>
          <a:off x="914400" y="3810000"/>
          <a:ext cx="1524000" cy="762000"/>
        </p:xfrm>
        <a:graphic>
          <a:graphicData uri="http://schemas.openxmlformats.org/presentationml/2006/ole">
            <p:oleObj spid="_x0000_s6146" name="Equation" r:id="rId3" imgW="406080" imgH="203040" progId="Equation.3">
              <p:embed/>
            </p:oleObj>
          </a:graphicData>
        </a:graphic>
      </p:graphicFrame>
      <p:graphicFrame>
        <p:nvGraphicFramePr>
          <p:cNvPr id="5" name="Object 4"/>
          <p:cNvGraphicFramePr>
            <a:graphicFrameLocks noChangeAspect="1"/>
          </p:cNvGraphicFramePr>
          <p:nvPr/>
        </p:nvGraphicFramePr>
        <p:xfrm>
          <a:off x="5486400" y="3733800"/>
          <a:ext cx="2089150" cy="711200"/>
        </p:xfrm>
        <a:graphic>
          <a:graphicData uri="http://schemas.openxmlformats.org/presentationml/2006/ole">
            <p:oleObj spid="_x0000_s6147" name="Equation" r:id="rId4" imgW="596880" imgH="203040" progId="Equation.3">
              <p:embed/>
            </p:oleObj>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 #3</a:t>
            </a:r>
            <a:endParaRPr lang="en-US" dirty="0"/>
          </a:p>
        </p:txBody>
      </p:sp>
      <p:sp>
        <p:nvSpPr>
          <p:cNvPr id="3" name="Content Placeholder 2"/>
          <p:cNvSpPr>
            <a:spLocks noGrp="1"/>
          </p:cNvSpPr>
          <p:nvPr>
            <p:ph idx="1"/>
          </p:nvPr>
        </p:nvSpPr>
        <p:spPr/>
        <p:txBody>
          <a:bodyPr/>
          <a:lstStyle/>
          <a:p>
            <a:r>
              <a:rPr lang="en-US" dirty="0" smtClean="0"/>
              <a:t>Logarithms may need to be condensed into a single log before solving.  (use your properties)</a:t>
            </a:r>
            <a:endParaRPr lang="en-US" dirty="0"/>
          </a:p>
        </p:txBody>
      </p:sp>
      <p:graphicFrame>
        <p:nvGraphicFramePr>
          <p:cNvPr id="4" name="Object 3"/>
          <p:cNvGraphicFramePr>
            <a:graphicFrameLocks noChangeAspect="1"/>
          </p:cNvGraphicFramePr>
          <p:nvPr/>
        </p:nvGraphicFramePr>
        <p:xfrm>
          <a:off x="152400" y="3200400"/>
          <a:ext cx="3956050" cy="666283"/>
        </p:xfrm>
        <a:graphic>
          <a:graphicData uri="http://schemas.openxmlformats.org/presentationml/2006/ole">
            <p:oleObj spid="_x0000_s7170" name="Equation" r:id="rId3" imgW="1206360" imgH="203040" progId="Equation.3">
              <p:embed/>
            </p:oleObj>
          </a:graphicData>
        </a:graphic>
      </p:graphicFrame>
      <p:graphicFrame>
        <p:nvGraphicFramePr>
          <p:cNvPr id="5" name="Object 4"/>
          <p:cNvGraphicFramePr>
            <a:graphicFrameLocks noChangeAspect="1"/>
          </p:cNvGraphicFramePr>
          <p:nvPr/>
        </p:nvGraphicFramePr>
        <p:xfrm>
          <a:off x="4868333" y="3124200"/>
          <a:ext cx="4275667" cy="762000"/>
        </p:xfrm>
        <a:graphic>
          <a:graphicData uri="http://schemas.openxmlformats.org/presentationml/2006/ole">
            <p:oleObj spid="_x0000_s7171" name="Equation" r:id="rId4" imgW="1282680" imgH="228600" progId="Equation.3">
              <p:embed/>
            </p:oleObj>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a:xfrm>
            <a:off x="457200" y="1371600"/>
            <a:ext cx="8229600" cy="5105399"/>
          </a:xfrm>
        </p:spPr>
        <p:txBody>
          <a:bodyPr>
            <a:normAutofit lnSpcReduction="10000"/>
          </a:bodyPr>
          <a:lstStyle/>
          <a:p>
            <a:r>
              <a:rPr lang="en-US" dirty="0" smtClean="0"/>
              <a:t>Exponents may also need to be condensed into a single power before solving.</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ALWAYS check your solutions!!!</a:t>
            </a:r>
            <a:endParaRPr lang="en-US" dirty="0"/>
          </a:p>
        </p:txBody>
      </p:sp>
      <p:graphicFrame>
        <p:nvGraphicFramePr>
          <p:cNvPr id="4" name="Object 3"/>
          <p:cNvGraphicFramePr>
            <a:graphicFrameLocks noChangeAspect="1"/>
          </p:cNvGraphicFramePr>
          <p:nvPr/>
        </p:nvGraphicFramePr>
        <p:xfrm>
          <a:off x="3276600" y="2895600"/>
          <a:ext cx="2811780" cy="781050"/>
        </p:xfrm>
        <a:graphic>
          <a:graphicData uri="http://schemas.openxmlformats.org/presentationml/2006/ole">
            <p:oleObj spid="_x0000_s8194" name="Equation" r:id="rId4" imgW="685800" imgH="190440" progId="Equation.3">
              <p:embed/>
            </p:oleObj>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54</TotalTime>
  <Words>259</Words>
  <Application>Microsoft Office PowerPoint</Application>
  <PresentationFormat>On-screen Show (4:3)</PresentationFormat>
  <Paragraphs>26</Paragraphs>
  <Slides>9</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1" baseType="lpstr">
      <vt:lpstr>Foundry</vt:lpstr>
      <vt:lpstr>Microsoft Equation 3.0</vt:lpstr>
      <vt:lpstr>Solving Logarithmic Equations</vt:lpstr>
      <vt:lpstr>Solving Logarithmic Equations</vt:lpstr>
      <vt:lpstr>Method #1 – Make the bases the same</vt:lpstr>
      <vt:lpstr>Continued</vt:lpstr>
      <vt:lpstr>Continued – with Change of Base</vt:lpstr>
      <vt:lpstr>Method #2</vt:lpstr>
      <vt:lpstr>Continued</vt:lpstr>
      <vt:lpstr>Method #3</vt:lpstr>
      <vt:lpstr>Continued</vt:lpstr>
    </vt:vector>
  </TitlesOfParts>
  <Company>Onslow County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Solving Logarithmic Equations</dc:title>
  <dc:creator>chrystal.brinson</dc:creator>
  <cp:lastModifiedBy>chrystal.brinson</cp:lastModifiedBy>
  <cp:revision>6</cp:revision>
  <dcterms:created xsi:type="dcterms:W3CDTF">2013-12-02T12:54:51Z</dcterms:created>
  <dcterms:modified xsi:type="dcterms:W3CDTF">2013-12-02T13:48:57Z</dcterms:modified>
</cp:coreProperties>
</file>