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BD1D-B580-48B5-8AFF-1507B82F73C6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3A4F-2063-4FF0-A98E-0FE19D6DC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BD1D-B580-48B5-8AFF-1507B82F73C6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3A4F-2063-4FF0-A98E-0FE19D6DC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BD1D-B580-48B5-8AFF-1507B82F73C6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3A4F-2063-4FF0-A98E-0FE19D6DC7B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BD1D-B580-48B5-8AFF-1507B82F73C6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3A4F-2063-4FF0-A98E-0FE19D6DC7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BD1D-B580-48B5-8AFF-1507B82F73C6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3A4F-2063-4FF0-A98E-0FE19D6DC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BD1D-B580-48B5-8AFF-1507B82F73C6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3A4F-2063-4FF0-A98E-0FE19D6DC7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BD1D-B580-48B5-8AFF-1507B82F73C6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3A4F-2063-4FF0-A98E-0FE19D6DC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BD1D-B580-48B5-8AFF-1507B82F73C6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3A4F-2063-4FF0-A98E-0FE19D6DC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BD1D-B580-48B5-8AFF-1507B82F73C6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3A4F-2063-4FF0-A98E-0FE19D6DC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BD1D-B580-48B5-8AFF-1507B82F73C6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3A4F-2063-4FF0-A98E-0FE19D6DC7B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BD1D-B580-48B5-8AFF-1507B82F73C6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3A4F-2063-4FF0-A98E-0FE19D6DC7B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A62BD1D-B580-48B5-8AFF-1507B82F73C6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6893A4F-2063-4FF0-A98E-0FE19D6DC7B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Shifts of Exponential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32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 both ways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3833813" cy="4949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876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Graphing an Exponential Function with a Vertical Shift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48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 </a:t>
            </a:r>
            <a:r>
              <a:rPr lang="en-US" dirty="0" smtClean="0"/>
              <a:t>1</a:t>
            </a:r>
            <a:r>
              <a:rPr lang="en-US" dirty="0"/>
              <a:t> – Graph f(x) = 2 </a:t>
            </a:r>
            <a:r>
              <a:rPr lang="en-US" baseline="30000" dirty="0"/>
              <a:t>x</a:t>
            </a:r>
            <a:r>
              <a:rPr lang="en-US" dirty="0"/>
              <a:t> + 1.</a:t>
            </a:r>
          </a:p>
        </p:txBody>
      </p:sp>
      <p:pic>
        <p:nvPicPr>
          <p:cNvPr id="2050" name="Picture 2" descr="https://encrypted-tbn1.gstatic.com/images?q=tbn:ANd9GcReMVib0DsJz9RzKhcEx-VtCWGiHusH_UMYYaFC0YiEiaH6bz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732827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86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 </a:t>
            </a:r>
            <a:r>
              <a:rPr lang="en-US" dirty="0" smtClean="0"/>
              <a:t>1</a:t>
            </a:r>
            <a:r>
              <a:rPr lang="en-US" dirty="0"/>
              <a:t> – Graph f(x) = 2 </a:t>
            </a:r>
            <a:r>
              <a:rPr lang="en-US" baseline="30000" dirty="0"/>
              <a:t>x</a:t>
            </a:r>
            <a:r>
              <a:rPr lang="en-US" dirty="0"/>
              <a:t> + 1.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631459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482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133600"/>
            <a:ext cx="7975600" cy="3992563"/>
          </a:xfrm>
        </p:spPr>
        <p:txBody>
          <a:bodyPr/>
          <a:lstStyle/>
          <a:p>
            <a:r>
              <a:rPr lang="en-US" dirty="0" smtClean="0"/>
              <a:t>y = 3</a:t>
            </a:r>
            <a:r>
              <a:rPr lang="en-US" baseline="30000" dirty="0" smtClean="0"/>
              <a:t>x</a:t>
            </a:r>
            <a:r>
              <a:rPr lang="en-US" dirty="0" smtClean="0"/>
              <a:t> – 1</a:t>
            </a:r>
          </a:p>
          <a:p>
            <a:r>
              <a:rPr lang="en-US" dirty="0" smtClean="0"/>
              <a:t>y = 2</a:t>
            </a:r>
            <a:r>
              <a:rPr lang="en-US" baseline="30000" dirty="0" smtClean="0"/>
              <a:t>x</a:t>
            </a:r>
            <a:r>
              <a:rPr lang="en-US" dirty="0" smtClean="0"/>
              <a:t> + 2</a:t>
            </a:r>
          </a:p>
          <a:p>
            <a:r>
              <a:rPr lang="en-US" dirty="0" smtClean="0"/>
              <a:t>y = 2(</a:t>
            </a:r>
            <a:r>
              <a:rPr lang="en-US" dirty="0" smtClean="0">
                <a:latin typeface="Calibri"/>
              </a:rPr>
              <a:t>⅖</a:t>
            </a:r>
            <a:r>
              <a:rPr lang="en-US" dirty="0" smtClean="0"/>
              <a:t>)</a:t>
            </a:r>
            <a:r>
              <a:rPr lang="en-US" baseline="30000" dirty="0" smtClean="0"/>
              <a:t>x</a:t>
            </a:r>
            <a:r>
              <a:rPr lang="en-US" dirty="0" smtClean="0"/>
              <a:t> - 3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7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Graphing an Exponential Function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</a:t>
            </a:r>
            <a:r>
              <a:rPr lang="en-US" dirty="0"/>
              <a:t> a Horizontal Shift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31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 </a:t>
            </a:r>
            <a:r>
              <a:rPr lang="en-US" dirty="0" smtClean="0"/>
              <a:t>2:</a:t>
            </a:r>
            <a:r>
              <a:rPr lang="en-US" dirty="0"/>
              <a:t> Graph </a:t>
            </a:r>
            <a:r>
              <a:rPr lang="en-US" dirty="0" smtClean="0"/>
              <a:t>f(x</a:t>
            </a:r>
            <a:r>
              <a:rPr lang="en-US" dirty="0"/>
              <a:t>) </a:t>
            </a:r>
            <a:r>
              <a:rPr lang="en-US" dirty="0" smtClean="0"/>
              <a:t>= (3/2) </a:t>
            </a:r>
            <a:r>
              <a:rPr lang="en-US" baseline="30000" dirty="0" smtClean="0"/>
              <a:t>x+1</a:t>
            </a:r>
            <a:endParaRPr lang="en-US" baseline="30000" dirty="0"/>
          </a:p>
        </p:txBody>
      </p:sp>
      <p:pic>
        <p:nvPicPr>
          <p:cNvPr id="4" name="Picture 2" descr="https://encrypted-tbn1.gstatic.com/images?q=tbn:ANd9GcReMVib0DsJz9RzKhcEx-VtCWGiHusH_UMYYaFC0YiEiaH6bz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732827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9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 </a:t>
            </a:r>
            <a:r>
              <a:rPr lang="en-US" dirty="0" smtClean="0"/>
              <a:t>2:</a:t>
            </a:r>
            <a:r>
              <a:rPr lang="en-US" dirty="0"/>
              <a:t> Graph </a:t>
            </a:r>
            <a:r>
              <a:rPr lang="en-US" dirty="0" smtClean="0"/>
              <a:t>f(x</a:t>
            </a:r>
            <a:r>
              <a:rPr lang="en-US" dirty="0"/>
              <a:t>) </a:t>
            </a:r>
            <a:r>
              <a:rPr lang="en-US" dirty="0" smtClean="0"/>
              <a:t>= (3/2) </a:t>
            </a:r>
            <a:r>
              <a:rPr lang="en-US" baseline="30000" dirty="0" smtClean="0"/>
              <a:t>x+1</a:t>
            </a:r>
            <a:endParaRPr lang="en-US" baseline="30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6456405" cy="519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192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= (2/3)</a:t>
            </a:r>
            <a:r>
              <a:rPr lang="en-US" baseline="30000" dirty="0" smtClean="0"/>
              <a:t>x-2</a:t>
            </a:r>
          </a:p>
          <a:p>
            <a:r>
              <a:rPr lang="en-US" dirty="0" smtClean="0"/>
              <a:t>y = (7/4)</a:t>
            </a:r>
            <a:r>
              <a:rPr lang="en-US" baseline="30000" dirty="0" smtClean="0"/>
              <a:t>x+1</a:t>
            </a:r>
          </a:p>
          <a:p>
            <a:r>
              <a:rPr lang="en-US" dirty="0" smtClean="0"/>
              <a:t>y = 2 </a:t>
            </a:r>
            <a:r>
              <a:rPr lang="en-US" baseline="30000" dirty="0" smtClean="0"/>
              <a:t>x-3</a:t>
            </a:r>
            <a:endParaRPr lang="en-US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155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</TotalTime>
  <Words>50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Shifts of Exponential Graphs</vt:lpstr>
      <vt:lpstr>Graphing an Exponential Function with a Vertical Shift</vt:lpstr>
      <vt:lpstr>Example 1 – Graph f(x) = 2 x + 1.</vt:lpstr>
      <vt:lpstr>Example 1 – Graph f(x) = 2 x + 1.</vt:lpstr>
      <vt:lpstr>You try examples:</vt:lpstr>
      <vt:lpstr>Graphing an Exponential Function  with a Horizontal Shift</vt:lpstr>
      <vt:lpstr>Example 2: Graph f(x) = (3/2) x+1</vt:lpstr>
      <vt:lpstr>Example 2: Graph f(x) = (3/2) x+1</vt:lpstr>
      <vt:lpstr>You try </vt:lpstr>
      <vt:lpstr>Shifting both ways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Shifts of Exponential Graphs</dc:title>
  <dc:creator>Chrystal Brinson</dc:creator>
  <cp:lastModifiedBy>Chrystal Brinson</cp:lastModifiedBy>
  <cp:revision>4</cp:revision>
  <dcterms:created xsi:type="dcterms:W3CDTF">2014-02-23T01:36:46Z</dcterms:created>
  <dcterms:modified xsi:type="dcterms:W3CDTF">2014-02-23T02:19:23Z</dcterms:modified>
</cp:coreProperties>
</file>