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FF26C1-1F04-491C-90EB-E920F405052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964D6F-9D1D-49CF-BFF8-1BD0213AC6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5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Exponential Function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 = a(b)</a:t>
            </a:r>
            <a:r>
              <a:rPr lang="en-US" baseline="30000" dirty="0"/>
              <a:t>x</a:t>
            </a:r>
            <a:r>
              <a:rPr lang="en-US" dirty="0"/>
              <a:t>, where x is the </a:t>
            </a:r>
            <a:r>
              <a:rPr lang="en-US" dirty="0" smtClean="0"/>
              <a:t>exponent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4221163"/>
          </a:xfrm>
        </p:spPr>
        <p:txBody>
          <a:bodyPr/>
          <a:lstStyle/>
          <a:p>
            <a:r>
              <a:rPr lang="en-US" u="sng" dirty="0" smtClean="0"/>
              <a:t>Growth Functions</a:t>
            </a:r>
          </a:p>
          <a:p>
            <a:r>
              <a:rPr lang="en-US" dirty="0" smtClean="0"/>
              <a:t>y = a(1 + r)</a:t>
            </a:r>
            <a:r>
              <a:rPr lang="en-US" baseline="30000" dirty="0" smtClean="0"/>
              <a:t>x</a:t>
            </a:r>
          </a:p>
          <a:p>
            <a:r>
              <a:rPr lang="en-US" dirty="0" smtClean="0"/>
              <a:t>a:  initial amount</a:t>
            </a:r>
          </a:p>
          <a:p>
            <a:r>
              <a:rPr lang="en-US" dirty="0" smtClean="0"/>
              <a:t>x:  time</a:t>
            </a:r>
          </a:p>
          <a:p>
            <a:r>
              <a:rPr lang="en-US" dirty="0" smtClean="0"/>
              <a:t>r:  rate</a:t>
            </a:r>
          </a:p>
          <a:p>
            <a:endParaRPr lang="en-US" dirty="0"/>
          </a:p>
          <a:p>
            <a:r>
              <a:rPr lang="en-US" dirty="0" smtClean="0"/>
              <a:t>r &gt; 0 (growth)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4144963"/>
          </a:xfrm>
        </p:spPr>
        <p:txBody>
          <a:bodyPr/>
          <a:lstStyle/>
          <a:p>
            <a:r>
              <a:rPr lang="en-US" u="sng" dirty="0" smtClean="0"/>
              <a:t>Decay Functions</a:t>
            </a:r>
          </a:p>
          <a:p>
            <a:r>
              <a:rPr lang="en-US" dirty="0"/>
              <a:t>y = a(1 </a:t>
            </a:r>
            <a:r>
              <a:rPr lang="en-US" dirty="0" smtClean="0"/>
              <a:t>- </a:t>
            </a:r>
            <a:r>
              <a:rPr lang="en-US" dirty="0"/>
              <a:t>r)</a:t>
            </a:r>
            <a:r>
              <a:rPr lang="en-US" baseline="30000" dirty="0"/>
              <a:t>x</a:t>
            </a:r>
          </a:p>
          <a:p>
            <a:r>
              <a:rPr lang="en-US" dirty="0"/>
              <a:t>a:  initial amount</a:t>
            </a:r>
          </a:p>
          <a:p>
            <a:r>
              <a:rPr lang="en-US" dirty="0"/>
              <a:t>x:  time</a:t>
            </a:r>
          </a:p>
          <a:p>
            <a:r>
              <a:rPr lang="en-US" dirty="0"/>
              <a:t>r:  rate</a:t>
            </a:r>
          </a:p>
          <a:p>
            <a:endParaRPr lang="en-US" dirty="0"/>
          </a:p>
          <a:p>
            <a:r>
              <a:rPr lang="en-US" dirty="0"/>
              <a:t>r </a:t>
            </a:r>
            <a:r>
              <a:rPr lang="en-US" dirty="0" smtClean="0"/>
              <a:t>&lt; </a:t>
            </a:r>
            <a:r>
              <a:rPr lang="en-US" dirty="0"/>
              <a:t>0 </a:t>
            </a:r>
            <a:r>
              <a:rPr lang="en-US" dirty="0" smtClean="0"/>
              <a:t>(decay) </a:t>
            </a:r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7540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 Growth or Decay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2</a:t>
            </a:r>
            <a:r>
              <a:rPr lang="en-US" baseline="30000" dirty="0" smtClean="0"/>
              <a:t>x</a:t>
            </a:r>
          </a:p>
          <a:p>
            <a:r>
              <a:rPr lang="en-US" dirty="0" smtClean="0"/>
              <a:t>r =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growth or decay?</a:t>
            </a:r>
          </a:p>
          <a:p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1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2:  Growth or Decay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 = (3/4)</a:t>
            </a:r>
            <a:r>
              <a:rPr lang="en-US" baseline="30000" dirty="0" smtClean="0"/>
              <a:t>x</a:t>
            </a:r>
          </a:p>
          <a:p>
            <a:r>
              <a:rPr lang="en-US" dirty="0" smtClean="0"/>
              <a:t>r =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growth or decay?</a:t>
            </a:r>
          </a:p>
          <a:p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0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3:  Growth or Decay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 = 3(1.5)</a:t>
            </a:r>
            <a:r>
              <a:rPr lang="en-US" baseline="30000" dirty="0" smtClean="0"/>
              <a:t>x</a:t>
            </a:r>
          </a:p>
          <a:p>
            <a:r>
              <a:rPr lang="en-US" dirty="0" smtClean="0"/>
              <a:t>r =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growth or decay?</a:t>
            </a:r>
          </a:p>
          <a:p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8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invest $1000 in a savings account that pays 5% annual interest.  How much $ will we have after 10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5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buy a car for $24,000.  The car </a:t>
            </a:r>
            <a:r>
              <a:rPr lang="en-US" u="sng" dirty="0" smtClean="0"/>
              <a:t>depreciates</a:t>
            </a:r>
            <a:r>
              <a:rPr lang="en-US" dirty="0" smtClean="0"/>
              <a:t> by 16% each year.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much will it be worth in 3 years?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long </a:t>
            </a:r>
            <a:r>
              <a:rPr lang="en-US" dirty="0" err="1" smtClean="0"/>
              <a:t>til</a:t>
            </a:r>
            <a:r>
              <a:rPr lang="en-US" dirty="0" smtClean="0"/>
              <a:t> it is worth $6000?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4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Medicine:  An adult takes 400 milligrams (mg) of ibuprofen.  Each hour, h, the amount, m, of ibuprofen in the person’s system decreased by 29%.</a:t>
            </a:r>
          </a:p>
          <a:p>
            <a:endParaRPr lang="en-US" dirty="0"/>
          </a:p>
          <a:p>
            <a:r>
              <a:rPr lang="en-US" dirty="0" smtClean="0"/>
              <a:t>How much is left after 6 hours?</a:t>
            </a:r>
          </a:p>
          <a:p>
            <a:endParaRPr lang="en-US" dirty="0"/>
          </a:p>
          <a:p>
            <a:r>
              <a:rPr lang="en-US" dirty="0" smtClean="0"/>
              <a:t>When will 25 mg be left?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5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 has a dolphin population of 5,027.  Each year this is decreasing by 27%.</a:t>
            </a:r>
          </a:p>
          <a:p>
            <a:endParaRPr lang="en-US" dirty="0"/>
          </a:p>
          <a:p>
            <a:r>
              <a:rPr lang="en-US" dirty="0" smtClean="0"/>
              <a:t>When will the dolphins </a:t>
            </a:r>
            <a:r>
              <a:rPr lang="en-US" smtClean="0"/>
              <a:t>be extinct?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6955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</TotalTime>
  <Words>224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Exponential Functions</vt:lpstr>
      <vt:lpstr>Exponential Function y = a(b)x, where x is the exponent</vt:lpstr>
      <vt:lpstr>Example 1:  Growth or Decay</vt:lpstr>
      <vt:lpstr>PowerPoint Presentation</vt:lpstr>
      <vt:lpstr>PowerPoint Presentation</vt:lpstr>
      <vt:lpstr>Applications</vt:lpstr>
      <vt:lpstr>Applications</vt:lpstr>
      <vt:lpstr>Applications</vt:lpstr>
      <vt:lpstr>Applications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Functions</dc:title>
  <dc:creator>Chrystal Brinson</dc:creator>
  <cp:lastModifiedBy>Chrystal Brinson</cp:lastModifiedBy>
  <cp:revision>3</cp:revision>
  <dcterms:created xsi:type="dcterms:W3CDTF">2014-02-18T18:55:27Z</dcterms:created>
  <dcterms:modified xsi:type="dcterms:W3CDTF">2014-02-18T19:15:40Z</dcterms:modified>
</cp:coreProperties>
</file>