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C6100A-068E-465E-8057-DD3DDA26F33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797330-AB72-483B-9D20-D602DE014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6100A-068E-465E-8057-DD3DDA26F33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97330-AB72-483B-9D20-D602DE014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6100A-068E-465E-8057-DD3DDA26F33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97330-AB72-483B-9D20-D602DE014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6100A-068E-465E-8057-DD3DDA26F33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97330-AB72-483B-9D20-D602DE0147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6100A-068E-465E-8057-DD3DDA26F33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97330-AB72-483B-9D20-D602DE0147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6100A-068E-465E-8057-DD3DDA26F33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97330-AB72-483B-9D20-D602DE014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6100A-068E-465E-8057-DD3DDA26F33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97330-AB72-483B-9D20-D602DE0147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6100A-068E-465E-8057-DD3DDA26F33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97330-AB72-483B-9D20-D602DE0147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6100A-068E-465E-8057-DD3DDA26F33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97330-AB72-483B-9D20-D602DE014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BC6100A-068E-465E-8057-DD3DDA26F33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97330-AB72-483B-9D20-D602DE0147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C6100A-068E-465E-8057-DD3DDA26F33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797330-AB72-483B-9D20-D602DE0147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C6100A-068E-465E-8057-DD3DDA26F33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797330-AB72-483B-9D20-D602DE0147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6956916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Synthetic Division with remainder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Synthetic division with remainder &amp; missing terms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5576888" cy="17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87344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971800"/>
            <a:ext cx="459608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Division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Recall </a:t>
            </a:r>
            <a:r>
              <a:rPr lang="en-US" dirty="0" smtClean="0"/>
              <a:t>dividing polynomials resulted in a remainder with a degree less than the divisor.  This means if the polynomial is divided by a linear binomial (degree = 1), then the remainder must be a constant (degree = 0).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 Division Ex. 1(no remainder)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6094413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00800" y="60198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**honors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Division Ex. 2 (remainder)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5405438" cy="129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00800" y="60198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**honors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Synthetic Division – no remainder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5376863" cy="170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Synthetic Division – no remainder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6181725" cy="124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Synthetic Division – no remainder &amp; missing terms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5503252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Synthetic Division with remainder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5462588" cy="168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1673</TotalTime>
  <Words>99</Words>
  <Application>Microsoft Office PowerPoint</Application>
  <PresentationFormat>On-screen Show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Polynomial Division</vt:lpstr>
      <vt:lpstr>Slide 2</vt:lpstr>
      <vt:lpstr>Long Division</vt:lpstr>
      <vt:lpstr>Long Division Ex. 1(no remainder)</vt:lpstr>
      <vt:lpstr>Long Division Ex. 2 (remainder)</vt:lpstr>
      <vt:lpstr>Synthetic Division – no remainder</vt:lpstr>
      <vt:lpstr>Synthetic Division – no remainder</vt:lpstr>
      <vt:lpstr>Synthetic Division – no remainder &amp; missing terms</vt:lpstr>
      <vt:lpstr>Synthetic Division with remainder</vt:lpstr>
      <vt:lpstr>Synthetic Division with remainder</vt:lpstr>
      <vt:lpstr>Synthetic division with remainder &amp; missing terms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 Division</dc:title>
  <dc:creator>Chrystal</dc:creator>
  <cp:lastModifiedBy>Chrystal</cp:lastModifiedBy>
  <cp:revision>37</cp:revision>
  <dcterms:created xsi:type="dcterms:W3CDTF">2013-10-29T21:20:55Z</dcterms:created>
  <dcterms:modified xsi:type="dcterms:W3CDTF">2013-10-31T01:14:04Z</dcterms:modified>
</cp:coreProperties>
</file>